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6" r:id="rId11"/>
    <p:sldId id="265" r:id="rId12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2B65-9A1B-42FF-8DDA-365A2B0950AF}" type="datetimeFigureOut">
              <a:rPr lang="sk-SK" smtClean="0"/>
              <a:pPr/>
              <a:t>17. 12. 2014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2B65-9A1B-42FF-8DDA-365A2B0950AF}" type="datetimeFigureOut">
              <a:rPr lang="sk-SK" smtClean="0"/>
              <a:pPr/>
              <a:t>17. 12. 2014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2B65-9A1B-42FF-8DDA-365A2B0950AF}" type="datetimeFigureOut">
              <a:rPr lang="sk-SK" smtClean="0"/>
              <a:pPr/>
              <a:t>17. 12. 2014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2B65-9A1B-42FF-8DDA-365A2B0950AF}" type="datetimeFigureOut">
              <a:rPr lang="sk-SK" smtClean="0"/>
              <a:pPr/>
              <a:t>17. 12. 2014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2B65-9A1B-42FF-8DDA-365A2B0950AF}" type="datetimeFigureOut">
              <a:rPr lang="sk-SK" smtClean="0"/>
              <a:pPr/>
              <a:t>17. 12. 2014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2B65-9A1B-42FF-8DDA-365A2B0950AF}" type="datetimeFigureOut">
              <a:rPr lang="sk-SK" smtClean="0"/>
              <a:pPr/>
              <a:t>17. 12. 2014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2B65-9A1B-42FF-8DDA-365A2B0950AF}" type="datetimeFigureOut">
              <a:rPr lang="sk-SK" smtClean="0"/>
              <a:pPr/>
              <a:t>17. 12. 2014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2B65-9A1B-42FF-8DDA-365A2B0950AF}" type="datetimeFigureOut">
              <a:rPr lang="sk-SK" smtClean="0"/>
              <a:pPr/>
              <a:t>17. 12. 2014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2B65-9A1B-42FF-8DDA-365A2B0950AF}" type="datetimeFigureOut">
              <a:rPr lang="sk-SK" smtClean="0"/>
              <a:pPr/>
              <a:t>17. 12. 2014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2B65-9A1B-42FF-8DDA-365A2B0950AF}" type="datetimeFigureOut">
              <a:rPr lang="sk-SK" smtClean="0"/>
              <a:pPr/>
              <a:t>17. 12. 2014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2B65-9A1B-42FF-8DDA-365A2B0950AF}" type="datetimeFigureOut">
              <a:rPr lang="sk-SK" smtClean="0"/>
              <a:pPr/>
              <a:t>17. 12. 2014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12B65-9A1B-42FF-8DDA-365A2B0950AF}" type="datetimeFigureOut">
              <a:rPr lang="sk-SK" smtClean="0"/>
              <a:pPr/>
              <a:t>17. 12. 2014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63108-0728-4F2C-A3A7-356034624A9C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solarnet-east.e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koza\Documents\wrkv\tlk\people\jkoza\2014\apvv-stretnutie\17-dec\20140805_seq2_ha_observed.mpg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koza\Documents\wrkv\tlk\people\jkoza\2014\apvv-stretnutie\17-dec\20140805_seq2_ha_reduced.mpg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koza\Documents\wrkv\tlk\people\jkoza\2014\apvv-stretnutie\17-dec\20140807_seq1_d3_observed.mpg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koza\Documents\wrkv\tlk\people\jkoza\2014\apvv-stretnutie\17-dec\20140807_seq1_d3_reduced.mpg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295400"/>
          </a:xfrm>
        </p:spPr>
        <p:txBody>
          <a:bodyPr>
            <a:normAutofit/>
          </a:bodyPr>
          <a:lstStyle/>
          <a:p>
            <a:r>
              <a:rPr lang="en-US" sz="3200" b="1" dirty="0" err="1" smtClean="0"/>
              <a:t>Koordinovan</a:t>
            </a:r>
            <a:r>
              <a:rPr lang="sk-SK" sz="3200" b="1" dirty="0" smtClean="0"/>
              <a:t>é trojmiestne pozorovanie pokojných </a:t>
            </a:r>
            <a:r>
              <a:rPr lang="sk-SK" sz="3200" b="1" dirty="0" err="1" smtClean="0"/>
              <a:t>protuberancií</a:t>
            </a:r>
            <a:endParaRPr lang="sk-SK" sz="32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28800" y="1219200"/>
            <a:ext cx="5791200" cy="1981200"/>
          </a:xfrm>
        </p:spPr>
        <p:txBody>
          <a:bodyPr>
            <a:normAutofit fontScale="47500" lnSpcReduction="20000"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2511425" algn="l"/>
              </a:tabLst>
            </a:pPr>
            <a:r>
              <a:rPr lang="sk-SK" b="1" dirty="0" smtClean="0"/>
              <a:t>trvanie kampane: 	28. júl </a:t>
            </a:r>
            <a:r>
              <a:rPr lang="en-US" b="1" dirty="0" smtClean="0"/>
              <a:t>– </a:t>
            </a:r>
            <a:r>
              <a:rPr lang="sk-SK" b="1" dirty="0" smtClean="0"/>
              <a:t>7. a</a:t>
            </a:r>
            <a:r>
              <a:rPr lang="en-US" b="1" dirty="0" err="1" smtClean="0"/>
              <a:t>ugust</a:t>
            </a:r>
            <a:r>
              <a:rPr lang="en-US" b="1" dirty="0" smtClean="0"/>
              <a:t> </a:t>
            </a:r>
            <a:r>
              <a:rPr lang="sk-SK" b="1" dirty="0" smtClean="0"/>
              <a:t> </a:t>
            </a:r>
            <a:r>
              <a:rPr lang="en-US" b="1" dirty="0" smtClean="0"/>
              <a:t>2014</a:t>
            </a:r>
            <a:endParaRPr lang="sk-SK" b="1" dirty="0" smtClean="0"/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2511425" algn="l"/>
              </a:tabLst>
            </a:pPr>
            <a:r>
              <a:rPr lang="sk-SK" b="1" dirty="0" smtClean="0"/>
              <a:t>účastníci kampane:	J. Koza, M. Kozák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tabLst>
                <a:tab pos="2511425" algn="l"/>
              </a:tabLst>
            </a:pPr>
            <a:r>
              <a:rPr lang="sk-SK" b="1" dirty="0" smtClean="0"/>
              <a:t>zapojené prístroje:	THEMIS 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tabLst>
                <a:tab pos="2511425" algn="l"/>
              </a:tabLst>
            </a:pPr>
            <a:r>
              <a:rPr lang="sk-SK" b="1" dirty="0" smtClean="0"/>
              <a:t>	</a:t>
            </a:r>
            <a:r>
              <a:rPr lang="sk-SK" b="1" dirty="0" err="1" smtClean="0"/>
              <a:t>CoMP-S</a:t>
            </a:r>
            <a:endParaRPr lang="sk-SK" b="1" dirty="0" smtClean="0"/>
          </a:p>
          <a:p>
            <a:pPr algn="l">
              <a:lnSpc>
                <a:spcPct val="120000"/>
              </a:lnSpc>
              <a:spcBef>
                <a:spcPts val="0"/>
              </a:spcBef>
              <a:tabLst>
                <a:tab pos="2511425" algn="l"/>
              </a:tabLst>
            </a:pPr>
            <a:r>
              <a:rPr lang="sk-SK" b="1" dirty="0" smtClean="0"/>
              <a:t>	HSFA 2 (</a:t>
            </a:r>
            <a:r>
              <a:rPr lang="sk-SK" b="1" dirty="0" err="1" smtClean="0"/>
              <a:t>Ondřejov</a:t>
            </a:r>
            <a:r>
              <a:rPr lang="sk-SK" b="1" dirty="0" smtClean="0"/>
              <a:t>)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2511425" algn="l"/>
              </a:tabLst>
            </a:pPr>
            <a:r>
              <a:rPr lang="sk-SK" b="1" dirty="0" smtClean="0"/>
              <a:t>	SUMER/</a:t>
            </a:r>
            <a:r>
              <a:rPr lang="sk-SK" b="1" dirty="0" err="1" smtClean="0"/>
              <a:t>SoHO</a:t>
            </a:r>
            <a:r>
              <a:rPr lang="sk-SK" b="1" dirty="0" smtClean="0"/>
              <a:t>  (P. Schwartz)</a:t>
            </a:r>
            <a:r>
              <a:rPr lang="en-US" b="1" dirty="0" smtClean="0"/>
              <a:t> </a:t>
            </a:r>
            <a:endParaRPr lang="sk-SK" b="1" dirty="0" smtClean="0"/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2511425" algn="l"/>
              </a:tabLst>
            </a:pPr>
            <a:r>
              <a:rPr lang="sk-SK" b="1" dirty="0" smtClean="0"/>
              <a:t>podporené projektom:</a:t>
            </a:r>
            <a:r>
              <a:rPr lang="en-US" b="1" dirty="0" smtClean="0"/>
              <a:t> </a:t>
            </a:r>
            <a:r>
              <a:rPr lang="sk-SK" b="1" dirty="0" smtClean="0"/>
              <a:t>	</a:t>
            </a:r>
            <a:r>
              <a:rPr lang="en-US" b="1" u="sng" dirty="0" smtClean="0">
                <a:hlinkClick r:id="rId2"/>
              </a:rPr>
              <a:t>SOLARNET</a:t>
            </a:r>
            <a:endParaRPr lang="sk-SK" u="sng" dirty="0"/>
          </a:p>
        </p:txBody>
      </p:sp>
      <p:pic>
        <p:nvPicPr>
          <p:cNvPr id="4" name="Obrázok 3" descr="DSCF1753.JPG"/>
          <p:cNvPicPr>
            <a:picLocks noChangeAspect="1"/>
          </p:cNvPicPr>
          <p:nvPr/>
        </p:nvPicPr>
        <p:blipFill>
          <a:blip r:embed="rId3" cstate="print"/>
          <a:srcRect r="1818"/>
          <a:stretch>
            <a:fillRect/>
          </a:stretch>
        </p:blipFill>
        <p:spPr>
          <a:xfrm>
            <a:off x="1090076" y="3307080"/>
            <a:ext cx="4548724" cy="3474720"/>
          </a:xfrm>
          <a:prstGeom prst="rect">
            <a:avLst/>
          </a:prstGeom>
        </p:spPr>
      </p:pic>
      <p:pic>
        <p:nvPicPr>
          <p:cNvPr id="5" name="Obrázok 4" descr="DSCF17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04560" y="3307080"/>
            <a:ext cx="2606040" cy="3474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obsahu 3" descr="aa23922-14-fig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62492"/>
            <a:ext cx="5943600" cy="6795508"/>
          </a:xfrm>
        </p:spPr>
      </p:pic>
      <p:sp>
        <p:nvSpPr>
          <p:cNvPr id="5" name="BlokTextu 4"/>
          <p:cNvSpPr txBox="1"/>
          <p:nvPr/>
        </p:nvSpPr>
        <p:spPr>
          <a:xfrm>
            <a:off x="28244" y="1981200"/>
            <a:ext cx="341003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k-SK" dirty="0" err="1" smtClean="0"/>
              <a:t>Schmieder</a:t>
            </a:r>
            <a:r>
              <a:rPr lang="sk-SK" dirty="0" smtClean="0"/>
              <a:t> </a:t>
            </a:r>
            <a:r>
              <a:rPr lang="sk-SK" dirty="0" err="1" smtClean="0"/>
              <a:t>et</a:t>
            </a:r>
            <a:r>
              <a:rPr lang="sk-SK" dirty="0" smtClean="0"/>
              <a:t> al. (2014)</a:t>
            </a:r>
          </a:p>
          <a:p>
            <a:pPr algn="ctr"/>
            <a:r>
              <a:rPr lang="sk-SK" dirty="0" err="1" smtClean="0"/>
              <a:t>Astronomy</a:t>
            </a:r>
            <a:r>
              <a:rPr lang="sk-SK" dirty="0" smtClean="0"/>
              <a:t> </a:t>
            </a:r>
            <a:r>
              <a:rPr lang="en-US" dirty="0" smtClean="0"/>
              <a:t>&amp; Astrophysics</a:t>
            </a:r>
            <a:endParaRPr lang="sk-SK" dirty="0" smtClean="0"/>
          </a:p>
          <a:p>
            <a:pPr algn="ctr"/>
            <a:endParaRPr lang="sk-SK" dirty="0" smtClean="0"/>
          </a:p>
          <a:p>
            <a:pPr algn="ctr"/>
            <a:r>
              <a:rPr lang="en-US" dirty="0" smtClean="0"/>
              <a:t>Open questions on prominences </a:t>
            </a:r>
          </a:p>
          <a:p>
            <a:pPr algn="ctr"/>
            <a:r>
              <a:rPr lang="en-US" dirty="0" smtClean="0"/>
              <a:t>from coordinated observations by </a:t>
            </a:r>
          </a:p>
          <a:p>
            <a:pPr algn="ctr"/>
            <a:r>
              <a:rPr lang="en-US" dirty="0" smtClean="0"/>
              <a:t>IRIS, </a:t>
            </a:r>
            <a:r>
              <a:rPr lang="en-US" dirty="0" err="1" smtClean="0"/>
              <a:t>Hinode</a:t>
            </a:r>
            <a:r>
              <a:rPr lang="en-US" dirty="0" smtClean="0"/>
              <a:t>, SDO/AIA, THEMIS, </a:t>
            </a:r>
          </a:p>
          <a:p>
            <a:pPr algn="ctr"/>
            <a:r>
              <a:rPr lang="en-US" dirty="0" smtClean="0"/>
              <a:t>and the </a:t>
            </a:r>
            <a:r>
              <a:rPr lang="en-US" dirty="0" err="1" smtClean="0"/>
              <a:t>Meudon</a:t>
            </a:r>
            <a:r>
              <a:rPr lang="en-US" dirty="0" smtClean="0"/>
              <a:t>/MSDP</a:t>
            </a:r>
            <a:endParaRPr lang="sk-SK" dirty="0" smtClean="0"/>
          </a:p>
          <a:p>
            <a:pPr algn="ctr"/>
            <a:endParaRPr lang="sk-SK" b="1" dirty="0" smtClean="0"/>
          </a:p>
          <a:p>
            <a:pPr algn="ctr"/>
            <a:endParaRPr lang="sk-SK" dirty="0" smtClean="0"/>
          </a:p>
          <a:p>
            <a:pPr algn="ctr"/>
            <a:r>
              <a:rPr lang="en-US" dirty="0" smtClean="0"/>
              <a:t>Fig</a:t>
            </a:r>
            <a:r>
              <a:rPr lang="sk-SK" dirty="0" err="1" smtClean="0"/>
              <a:t>ure</a:t>
            </a:r>
            <a:r>
              <a:rPr lang="en-US" dirty="0" smtClean="0"/>
              <a:t> </a:t>
            </a:r>
            <a:r>
              <a:rPr lang="sk-SK" dirty="0" smtClean="0"/>
              <a:t>by </a:t>
            </a:r>
            <a:r>
              <a:rPr lang="en-US" dirty="0" smtClean="0"/>
              <a:t>A. L</a:t>
            </a:r>
            <a:r>
              <a:rPr lang="sk-SK" dirty="0" err="1" smtClean="0"/>
              <a:t>ópez</a:t>
            </a:r>
            <a:r>
              <a:rPr lang="sk-SK" dirty="0" smtClean="0"/>
              <a:t> </a:t>
            </a:r>
            <a:r>
              <a:rPr lang="sk-SK" dirty="0" err="1" smtClean="0"/>
              <a:t>Ariste</a:t>
            </a:r>
            <a:endParaRPr lang="en-US" dirty="0" smtClean="0"/>
          </a:p>
          <a:p>
            <a:pPr algn="ctr"/>
            <a:r>
              <a:rPr lang="en-US" b="1" dirty="0" smtClean="0"/>
              <a:t> </a:t>
            </a:r>
          </a:p>
          <a:p>
            <a:pPr algn="ctr"/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obsahu 3" descr="apj485263f4_h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95600" y="152400"/>
            <a:ext cx="6126480" cy="2897747"/>
          </a:xfrm>
        </p:spPr>
      </p:pic>
      <p:pic>
        <p:nvPicPr>
          <p:cNvPr id="6" name="Obrázok 5" descr="apj485263f9_h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6560" y="3429000"/>
            <a:ext cx="6126480" cy="3291576"/>
          </a:xfrm>
          <a:prstGeom prst="rect">
            <a:avLst/>
          </a:prstGeom>
        </p:spPr>
      </p:pic>
      <p:sp>
        <p:nvSpPr>
          <p:cNvPr id="7" name="BlokTextu 6"/>
          <p:cNvSpPr txBox="1"/>
          <p:nvPr/>
        </p:nvSpPr>
        <p:spPr>
          <a:xfrm>
            <a:off x="21819" y="2511385"/>
            <a:ext cx="2822889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k-SK" dirty="0" err="1" smtClean="0"/>
              <a:t>Schmieder</a:t>
            </a:r>
            <a:r>
              <a:rPr lang="sk-SK" dirty="0" smtClean="0"/>
              <a:t> </a:t>
            </a:r>
            <a:r>
              <a:rPr lang="sk-SK" dirty="0" err="1" smtClean="0"/>
              <a:t>et</a:t>
            </a:r>
            <a:r>
              <a:rPr lang="sk-SK" dirty="0" smtClean="0"/>
              <a:t> al. (2013)</a:t>
            </a:r>
          </a:p>
          <a:p>
            <a:pPr algn="ctr"/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Astrophysical</a:t>
            </a:r>
            <a:r>
              <a:rPr lang="sk-SK" dirty="0" smtClean="0"/>
              <a:t> </a:t>
            </a:r>
            <a:r>
              <a:rPr lang="sk-SK" dirty="0" err="1" smtClean="0"/>
              <a:t>Journal</a:t>
            </a:r>
            <a:endParaRPr lang="sk-SK" dirty="0" smtClean="0"/>
          </a:p>
          <a:p>
            <a:pPr algn="ctr"/>
            <a:endParaRPr lang="sk-SK" dirty="0" smtClean="0"/>
          </a:p>
          <a:p>
            <a:pPr algn="ctr"/>
            <a:r>
              <a:rPr lang="en-US" sz="1400" dirty="0" smtClean="0"/>
              <a:t>PROPAGATING WAVES TRANSVERSE </a:t>
            </a:r>
            <a:endParaRPr lang="sk-SK" sz="1400" dirty="0" smtClean="0"/>
          </a:p>
          <a:p>
            <a:pPr algn="ctr"/>
            <a:r>
              <a:rPr lang="en-US" sz="1400" dirty="0" smtClean="0"/>
              <a:t>TO THE MAGNETIC FIELD </a:t>
            </a:r>
            <a:endParaRPr lang="en-US" sz="1400" dirty="0" smtClean="0"/>
          </a:p>
          <a:p>
            <a:pPr algn="ctr"/>
            <a:r>
              <a:rPr lang="en-US" sz="1400" dirty="0" smtClean="0"/>
              <a:t>IN </a:t>
            </a:r>
            <a:r>
              <a:rPr lang="en-US" sz="1400" dirty="0" smtClean="0"/>
              <a:t>A SOLAR PROMINENCE</a:t>
            </a:r>
            <a:r>
              <a:rPr lang="en-US" b="1" dirty="0" smtClean="0"/>
              <a:t> </a:t>
            </a:r>
          </a:p>
          <a:p>
            <a:pPr algn="ctr"/>
            <a:endParaRPr lang="en-US" b="1" dirty="0" smtClean="0"/>
          </a:p>
          <a:p>
            <a:pPr algn="ctr"/>
            <a:endParaRPr lang="en-US" b="1" dirty="0" smtClean="0"/>
          </a:p>
          <a:p>
            <a:pPr algn="ctr"/>
            <a:r>
              <a:rPr lang="en-US" dirty="0" smtClean="0"/>
              <a:t>Fig</a:t>
            </a:r>
            <a:r>
              <a:rPr lang="sk-SK" dirty="0" err="1" smtClean="0"/>
              <a:t>ures</a:t>
            </a:r>
            <a:r>
              <a:rPr lang="en-US" dirty="0" smtClean="0"/>
              <a:t> </a:t>
            </a:r>
            <a:r>
              <a:rPr lang="sk-SK" dirty="0" smtClean="0"/>
              <a:t>by </a:t>
            </a:r>
            <a:r>
              <a:rPr lang="en-US" dirty="0" smtClean="0"/>
              <a:t>A. L</a:t>
            </a:r>
            <a:r>
              <a:rPr lang="sk-SK" dirty="0" err="1" smtClean="0"/>
              <a:t>ópez</a:t>
            </a:r>
            <a:r>
              <a:rPr lang="sk-SK" dirty="0" smtClean="0"/>
              <a:t> </a:t>
            </a:r>
            <a:r>
              <a:rPr lang="sk-SK" dirty="0" err="1" smtClean="0"/>
              <a:t>Ariste</a:t>
            </a:r>
            <a:endParaRPr lang="en-US" dirty="0" smtClean="0"/>
          </a:p>
          <a:p>
            <a:pPr algn="ctr"/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sk-SK" sz="3200" b="1" dirty="0" smtClean="0"/>
              <a:t>THEMIS, ciele kampane, stratégia</a:t>
            </a:r>
          </a:p>
        </p:txBody>
      </p:sp>
      <p:pic>
        <p:nvPicPr>
          <p:cNvPr id="4" name="Zástupný symbol obsahu 3" descr="DSCF17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83480" y="3810000"/>
            <a:ext cx="3657600" cy="2743200"/>
          </a:xfrm>
        </p:spPr>
      </p:pic>
      <p:pic>
        <p:nvPicPr>
          <p:cNvPr id="5" name="Obrázok 4" descr="DSCF17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3810000"/>
            <a:ext cx="3657600" cy="2743200"/>
          </a:xfrm>
          <a:prstGeom prst="rect">
            <a:avLst/>
          </a:prstGeom>
        </p:spPr>
      </p:pic>
      <p:sp>
        <p:nvSpPr>
          <p:cNvPr id="6" name="BlokTextu 5"/>
          <p:cNvSpPr txBox="1"/>
          <p:nvPr/>
        </p:nvSpPr>
        <p:spPr>
          <a:xfrm>
            <a:off x="838200" y="990600"/>
            <a:ext cx="82296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87488" algn="l"/>
              </a:tabLst>
            </a:pPr>
            <a:r>
              <a:rPr lang="sk-SK" sz="1600" dirty="0" smtClean="0"/>
              <a:t>THEMIS 	90-cm reflektor</a:t>
            </a:r>
          </a:p>
          <a:p>
            <a:pPr>
              <a:tabLst>
                <a:tab pos="1487488" algn="l"/>
              </a:tabLst>
            </a:pPr>
            <a:r>
              <a:rPr lang="sk-SK" sz="1600" dirty="0" smtClean="0"/>
              <a:t>MTR 	– mnohokanálový štrbinový </a:t>
            </a:r>
            <a:r>
              <a:rPr lang="sk-SK" sz="1600" dirty="0" err="1" smtClean="0"/>
              <a:t>spektrograf</a:t>
            </a:r>
            <a:r>
              <a:rPr lang="sk-SK" sz="1600" dirty="0" smtClean="0"/>
              <a:t> (max. 6 spektrálnych oblastí súčasne)</a:t>
            </a:r>
          </a:p>
          <a:p>
            <a:pPr>
              <a:tabLst>
                <a:tab pos="1487488" algn="l"/>
              </a:tabLst>
            </a:pPr>
            <a:r>
              <a:rPr lang="sk-SK" sz="1600" dirty="0" smtClean="0"/>
              <a:t>primárne určenie 	– </a:t>
            </a:r>
            <a:r>
              <a:rPr lang="sk-SK" sz="1600" dirty="0" err="1" smtClean="0"/>
              <a:t>spektropolarimetria</a:t>
            </a:r>
            <a:r>
              <a:rPr lang="sk-SK" sz="1600" dirty="0" smtClean="0"/>
              <a:t> škvŕn, </a:t>
            </a:r>
            <a:r>
              <a:rPr lang="sk-SK" sz="1600" dirty="0" err="1" smtClean="0"/>
              <a:t>filamentov</a:t>
            </a:r>
            <a:r>
              <a:rPr lang="sk-SK" sz="1600" dirty="0" smtClean="0"/>
              <a:t> a </a:t>
            </a:r>
            <a:r>
              <a:rPr lang="sk-SK" sz="1600" dirty="0" err="1" smtClean="0"/>
              <a:t>protuberancií</a:t>
            </a:r>
            <a:endParaRPr lang="sk-SK" sz="1600" dirty="0" smtClean="0"/>
          </a:p>
          <a:p>
            <a:r>
              <a:rPr lang="sk-SK" sz="1600" dirty="0" smtClean="0"/>
              <a:t> </a:t>
            </a:r>
          </a:p>
          <a:p>
            <a:endParaRPr lang="sk-SK" sz="1600" dirty="0" smtClean="0"/>
          </a:p>
          <a:p>
            <a:pPr marL="231775" indent="-231775">
              <a:buFont typeface="Arial" pitchFamily="34" charset="0"/>
              <a:buChar char="•"/>
            </a:pPr>
            <a:r>
              <a:rPr lang="sk-SK" sz="1600" dirty="0" smtClean="0"/>
              <a:t>odvodenie spektrálnych a </a:t>
            </a:r>
            <a:r>
              <a:rPr lang="sk-SK" sz="1600" dirty="0" err="1" smtClean="0"/>
              <a:t>spektopolarimetrických</a:t>
            </a:r>
            <a:r>
              <a:rPr lang="sk-SK" sz="1600" dirty="0" smtClean="0"/>
              <a:t> </a:t>
            </a:r>
            <a:r>
              <a:rPr lang="sk-SK" sz="1600" dirty="0" err="1" smtClean="0"/>
              <a:t>charkteristík</a:t>
            </a:r>
            <a:r>
              <a:rPr lang="sk-SK" sz="1600" dirty="0" smtClean="0"/>
              <a:t> </a:t>
            </a:r>
            <a:r>
              <a:rPr lang="sk-SK" sz="1600" dirty="0" err="1" smtClean="0"/>
              <a:t>a</a:t>
            </a:r>
            <a:r>
              <a:rPr lang="sk-SK" sz="1600" dirty="0" smtClean="0"/>
              <a:t> magnetickej </a:t>
            </a:r>
          </a:p>
          <a:p>
            <a:pPr marL="231775" indent="-231775">
              <a:spcAft>
                <a:spcPts val="1200"/>
              </a:spcAft>
            </a:pPr>
            <a:r>
              <a:rPr lang="sk-SK" sz="1600" dirty="0" smtClean="0"/>
              <a:t>	štruktúry pokojných </a:t>
            </a:r>
            <a:r>
              <a:rPr lang="sk-SK" sz="1600" dirty="0" err="1" smtClean="0"/>
              <a:t>protuberancií</a:t>
            </a:r>
            <a:endParaRPr lang="sk-SK" sz="1600" dirty="0" smtClean="0"/>
          </a:p>
          <a:p>
            <a:pPr indent="231775">
              <a:spcAft>
                <a:spcPts val="600"/>
              </a:spcAft>
              <a:buFont typeface="Arial" pitchFamily="34" charset="0"/>
              <a:buChar char="•"/>
            </a:pPr>
            <a:r>
              <a:rPr lang="sk-SK" sz="1600" dirty="0" smtClean="0"/>
              <a:t>získanie referenčných dát pre kalibráciu </a:t>
            </a:r>
            <a:r>
              <a:rPr lang="sk-SK" sz="1600" dirty="0" err="1" smtClean="0"/>
              <a:t>CoMP-S</a:t>
            </a:r>
            <a:endParaRPr lang="sk-SK" sz="1600" dirty="0" smtClean="0"/>
          </a:p>
          <a:p>
            <a:pPr indent="231775">
              <a:buFont typeface="Arial" pitchFamily="34" charset="0"/>
              <a:buChar char="•"/>
            </a:pPr>
            <a:r>
              <a:rPr lang="sk-SK" sz="1600" dirty="0" smtClean="0"/>
              <a:t>simultánna </a:t>
            </a:r>
            <a:r>
              <a:rPr lang="sk-SK" sz="1600" dirty="0" err="1" smtClean="0"/>
              <a:t>spektropolarimetria</a:t>
            </a:r>
            <a:r>
              <a:rPr lang="sk-SK" sz="1600" dirty="0" smtClean="0"/>
              <a:t> </a:t>
            </a:r>
            <a:r>
              <a:rPr lang="sk-SK" sz="1600" dirty="0" err="1" smtClean="0"/>
              <a:t>protuberancií</a:t>
            </a:r>
            <a:r>
              <a:rPr lang="sk-SK" sz="1600" dirty="0" smtClean="0"/>
              <a:t> v čiarach H</a:t>
            </a:r>
            <a:r>
              <a:rPr lang="sk-SK" sz="1600" dirty="0" smtClean="0">
                <a:sym typeface="Symbol"/>
              </a:rPr>
              <a:t> a </a:t>
            </a:r>
            <a:r>
              <a:rPr lang="sk-SK" sz="1600" dirty="0" err="1" smtClean="0">
                <a:sym typeface="Symbol"/>
              </a:rPr>
              <a:t>He</a:t>
            </a:r>
            <a:r>
              <a:rPr lang="sk-SK" sz="1600" dirty="0" smtClean="0">
                <a:sym typeface="Symbol"/>
              </a:rPr>
              <a:t> I 587,6 nm (D3)</a:t>
            </a:r>
            <a:endParaRPr lang="sk-SK" sz="1600" dirty="0" smtClean="0"/>
          </a:p>
          <a:p>
            <a:endParaRPr lang="sk-SK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www.astro.sk/~choc/intranet/LS_OBSERVATORY/galeria/20130709_ariste_men_at_lso_we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1028" name="AutoShape 4" descr="http://www.astro.sk/~choc/intranet/LS_OBSERVATORY/galeria/20130709_ariste_men_at_lso_we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6" name="Obrázok 5" descr="20130709_ariste_men_at_lso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76200"/>
            <a:ext cx="3657600" cy="2743200"/>
          </a:xfrm>
          <a:prstGeom prst="rect">
            <a:avLst/>
          </a:prstGeom>
        </p:spPr>
      </p:pic>
      <p:pic>
        <p:nvPicPr>
          <p:cNvPr id="7" name="Obrázok 6" descr="DSCF26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3352800"/>
            <a:ext cx="3877056" cy="2907792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76200"/>
            <a:ext cx="3657600" cy="27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3352800"/>
            <a:ext cx="3657600" cy="29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BlokTextu 10"/>
          <p:cNvSpPr txBox="1"/>
          <p:nvPr/>
        </p:nvSpPr>
        <p:spPr>
          <a:xfrm>
            <a:off x="513789" y="2831068"/>
            <a:ext cx="3524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 err="1" smtClean="0"/>
              <a:t>Claude</a:t>
            </a:r>
            <a:r>
              <a:rPr lang="sk-SK" sz="1400" dirty="0" smtClean="0"/>
              <a:t> </a:t>
            </a:r>
            <a:r>
              <a:rPr lang="sk-SK" sz="1400" dirty="0" err="1" smtClean="0"/>
              <a:t>Le</a:t>
            </a:r>
            <a:r>
              <a:rPr lang="sk-SK" sz="1400" dirty="0" smtClean="0"/>
              <a:t> </a:t>
            </a:r>
            <a:r>
              <a:rPr lang="sk-SK" sz="1400" dirty="0" err="1" smtClean="0"/>
              <a:t>Men</a:t>
            </a:r>
            <a:r>
              <a:rPr lang="sk-SK" sz="1400" dirty="0" smtClean="0"/>
              <a:t>, </a:t>
            </a:r>
            <a:r>
              <a:rPr lang="sk-SK" sz="1400" dirty="0" err="1" smtClean="0"/>
              <a:t>Arturo</a:t>
            </a:r>
            <a:r>
              <a:rPr lang="sk-SK" sz="1400" dirty="0" smtClean="0"/>
              <a:t> </a:t>
            </a:r>
            <a:r>
              <a:rPr lang="sk-SK" sz="1400" dirty="0" err="1" smtClean="0"/>
              <a:t>López</a:t>
            </a:r>
            <a:r>
              <a:rPr lang="sk-SK" sz="1400" dirty="0" smtClean="0"/>
              <a:t> </a:t>
            </a:r>
            <a:r>
              <a:rPr lang="sk-SK" sz="1400" dirty="0" err="1" smtClean="0"/>
              <a:t>Ariste</a:t>
            </a:r>
            <a:r>
              <a:rPr lang="sk-SK" sz="1400" dirty="0" smtClean="0"/>
              <a:t>, 9.7. 2013</a:t>
            </a:r>
            <a:endParaRPr lang="sk-SK" sz="1400" dirty="0"/>
          </a:p>
        </p:txBody>
      </p:sp>
      <p:sp>
        <p:nvSpPr>
          <p:cNvPr id="12" name="BlokTextu 11"/>
          <p:cNvSpPr txBox="1"/>
          <p:nvPr/>
        </p:nvSpPr>
        <p:spPr>
          <a:xfrm>
            <a:off x="5620824" y="2895600"/>
            <a:ext cx="2075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 err="1" smtClean="0"/>
              <a:t>Toulouse</a:t>
            </a:r>
            <a:r>
              <a:rPr lang="sk-SK" sz="1400" dirty="0" smtClean="0"/>
              <a:t>, november 2014</a:t>
            </a:r>
            <a:endParaRPr lang="sk-SK" sz="1400" dirty="0"/>
          </a:p>
        </p:txBody>
      </p:sp>
      <p:sp>
        <p:nvSpPr>
          <p:cNvPr id="13" name="BlokTextu 12"/>
          <p:cNvSpPr txBox="1"/>
          <p:nvPr/>
        </p:nvSpPr>
        <p:spPr>
          <a:xfrm>
            <a:off x="5486400" y="6397823"/>
            <a:ext cx="24449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 err="1" smtClean="0"/>
              <a:t>He</a:t>
            </a:r>
            <a:r>
              <a:rPr lang="sk-SK" sz="1400" dirty="0" smtClean="0"/>
              <a:t> IR, </a:t>
            </a:r>
            <a:r>
              <a:rPr lang="sk-SK" sz="1400" dirty="0" err="1" smtClean="0"/>
              <a:t>He</a:t>
            </a:r>
            <a:r>
              <a:rPr lang="sk-SK" sz="1400" dirty="0" smtClean="0"/>
              <a:t> D3, H</a:t>
            </a:r>
            <a:r>
              <a:rPr lang="sk-SK" sz="1400" dirty="0" smtClean="0">
                <a:sym typeface="Symbol"/>
              </a:rPr>
              <a:t>  SIMU</a:t>
            </a:r>
            <a:r>
              <a:rPr lang="en-US" sz="1400" dirty="0" smtClean="0">
                <a:sym typeface="Symbol"/>
              </a:rPr>
              <a:t>LT</a:t>
            </a:r>
            <a:r>
              <a:rPr lang="sk-SK" sz="1400" dirty="0" smtClean="0">
                <a:sym typeface="Symbol"/>
              </a:rPr>
              <a:t>ÁNNE</a:t>
            </a:r>
            <a:endParaRPr lang="sk-SK" sz="1400" dirty="0"/>
          </a:p>
        </p:txBody>
      </p:sp>
      <p:sp>
        <p:nvSpPr>
          <p:cNvPr id="14" name="BlokTextu 13"/>
          <p:cNvSpPr txBox="1"/>
          <p:nvPr/>
        </p:nvSpPr>
        <p:spPr>
          <a:xfrm>
            <a:off x="776427" y="6258580"/>
            <a:ext cx="2942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 smtClean="0"/>
              <a:t>naša realita: </a:t>
            </a:r>
            <a:r>
              <a:rPr lang="sk-SK" sz="1400" dirty="0" err="1" smtClean="0"/>
              <a:t>He</a:t>
            </a:r>
            <a:r>
              <a:rPr lang="sk-SK" sz="1400" dirty="0" smtClean="0"/>
              <a:t> D3 a H</a:t>
            </a:r>
            <a:r>
              <a:rPr lang="sk-SK" sz="1400" dirty="0" smtClean="0">
                <a:sym typeface="Symbol"/>
              </a:rPr>
              <a:t> SEKVENČNE</a:t>
            </a:r>
          </a:p>
          <a:p>
            <a:r>
              <a:rPr lang="sk-SK" sz="1400" dirty="0" smtClean="0">
                <a:sym typeface="Symbol"/>
              </a:rPr>
              <a:t>nepripravená maska pre </a:t>
            </a:r>
            <a:r>
              <a:rPr lang="sk-SK" sz="1400" dirty="0" err="1" smtClean="0">
                <a:sym typeface="Symbol"/>
              </a:rPr>
              <a:t>predisperzer</a:t>
            </a:r>
            <a:r>
              <a:rPr lang="sk-SK" sz="1400" dirty="0" smtClean="0"/>
              <a:t> </a:t>
            </a:r>
            <a:endParaRPr lang="sk-SK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b="1" dirty="0" smtClean="0"/>
              <a:t>Získané pozorovania pokojných </a:t>
            </a:r>
            <a:r>
              <a:rPr lang="sk-SK" sz="3200" b="1" dirty="0" err="1" smtClean="0"/>
              <a:t>protuberancií</a:t>
            </a:r>
            <a:endParaRPr lang="sk-SK" sz="3200" b="1" dirty="0" smtClean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600" dirty="0" smtClean="0"/>
              <a:t>14-07-28 </a:t>
            </a:r>
            <a:r>
              <a:rPr lang="sk-SK" sz="1600" dirty="0" smtClean="0"/>
              <a:t>	</a:t>
            </a:r>
            <a:r>
              <a:rPr lang="en-US" sz="1600" dirty="0" smtClean="0"/>
              <a:t>Sequence 1: Ha </a:t>
            </a:r>
            <a:r>
              <a:rPr lang="sk-SK" sz="1600" dirty="0" smtClean="0"/>
              <a:t>	</a:t>
            </a:r>
            <a:r>
              <a:rPr lang="en-US" sz="1600" dirty="0" smtClean="0"/>
              <a:t>15:00 - 16:30 UT PA = 246 deg </a:t>
            </a:r>
            <a:r>
              <a:rPr lang="sk-SK" sz="1600" dirty="0" smtClean="0"/>
              <a:t>	</a:t>
            </a:r>
            <a:r>
              <a:rPr lang="en-US" sz="1600" dirty="0" smtClean="0"/>
              <a:t>No. 2 in target definition </a:t>
            </a:r>
            <a:endParaRPr lang="sk-SK" sz="1600" dirty="0" smtClean="0"/>
          </a:p>
          <a:p>
            <a:pPr>
              <a:buNone/>
            </a:pPr>
            <a:r>
              <a:rPr lang="en-US" sz="1600" dirty="0" smtClean="0"/>
              <a:t>14-07-29 </a:t>
            </a:r>
            <a:r>
              <a:rPr lang="sk-SK" sz="1600" dirty="0" smtClean="0"/>
              <a:t>	</a:t>
            </a:r>
            <a:r>
              <a:rPr lang="en-US" sz="1600" dirty="0" smtClean="0"/>
              <a:t>Sequence 1: D3 </a:t>
            </a:r>
            <a:r>
              <a:rPr lang="sk-SK" sz="1600" dirty="0" smtClean="0"/>
              <a:t>	</a:t>
            </a:r>
            <a:r>
              <a:rPr lang="en-US" sz="1600" dirty="0" smtClean="0"/>
              <a:t>08:42 - 09:36 UT PA = 292 deg </a:t>
            </a:r>
            <a:r>
              <a:rPr lang="sk-SK" sz="1600" dirty="0" smtClean="0"/>
              <a:t>	</a:t>
            </a:r>
            <a:r>
              <a:rPr lang="en-US" sz="1600" dirty="0" smtClean="0"/>
              <a:t>No. 1 in target definition </a:t>
            </a:r>
            <a:endParaRPr lang="sk-SK" sz="1600" dirty="0" smtClean="0"/>
          </a:p>
          <a:p>
            <a:pPr>
              <a:buNone/>
            </a:pPr>
            <a:r>
              <a:rPr lang="sk-SK" sz="1600" dirty="0" smtClean="0"/>
              <a:t>		</a:t>
            </a:r>
            <a:r>
              <a:rPr lang="en-US" sz="1600" dirty="0" smtClean="0"/>
              <a:t>Sequence 2: Ha </a:t>
            </a:r>
            <a:r>
              <a:rPr lang="sk-SK" sz="1600" dirty="0" smtClean="0"/>
              <a:t>	</a:t>
            </a:r>
            <a:r>
              <a:rPr lang="en-US" sz="1600" dirty="0" smtClean="0"/>
              <a:t>09:51 - 11:30 UT PA = 292 deg </a:t>
            </a:r>
            <a:r>
              <a:rPr lang="sk-SK" sz="1600" dirty="0" smtClean="0"/>
              <a:t>	</a:t>
            </a:r>
            <a:r>
              <a:rPr lang="en-US" sz="1600" dirty="0" smtClean="0"/>
              <a:t>No. 1 in target definition </a:t>
            </a:r>
            <a:endParaRPr lang="sk-SK" sz="1600" dirty="0" smtClean="0"/>
          </a:p>
          <a:p>
            <a:pPr>
              <a:buNone/>
            </a:pPr>
            <a:r>
              <a:rPr lang="en-US" sz="1600" dirty="0" smtClean="0"/>
              <a:t>14-07-30 </a:t>
            </a:r>
            <a:r>
              <a:rPr lang="sk-SK" sz="1600" dirty="0" smtClean="0"/>
              <a:t>	</a:t>
            </a:r>
            <a:r>
              <a:rPr lang="en-US" sz="1600" dirty="0" smtClean="0"/>
              <a:t>Sequence 1: D3 </a:t>
            </a:r>
            <a:r>
              <a:rPr lang="sk-SK" sz="1600" dirty="0" smtClean="0"/>
              <a:t>	</a:t>
            </a:r>
            <a:r>
              <a:rPr lang="en-US" sz="1600" dirty="0" smtClean="0"/>
              <a:t>08:14 - 09:23 UT PA = 72 deg </a:t>
            </a:r>
            <a:r>
              <a:rPr lang="sk-SK" sz="1600" dirty="0" smtClean="0"/>
              <a:t>	</a:t>
            </a:r>
            <a:r>
              <a:rPr lang="en-US" sz="1600" dirty="0" smtClean="0"/>
              <a:t>not included in target definition </a:t>
            </a:r>
            <a:endParaRPr lang="sk-SK" sz="1600" dirty="0" smtClean="0"/>
          </a:p>
          <a:p>
            <a:pPr>
              <a:buNone/>
            </a:pPr>
            <a:r>
              <a:rPr lang="sk-SK" sz="1600" dirty="0" smtClean="0"/>
              <a:t>		</a:t>
            </a:r>
            <a:r>
              <a:rPr lang="en-US" sz="1600" dirty="0" smtClean="0"/>
              <a:t>Sequence 2: Ha </a:t>
            </a:r>
            <a:r>
              <a:rPr lang="sk-SK" sz="1600" dirty="0" smtClean="0"/>
              <a:t>	</a:t>
            </a:r>
            <a:r>
              <a:rPr lang="en-US" sz="1600" dirty="0" smtClean="0"/>
              <a:t>10:08 - 10:48 UT PA = 72 deg </a:t>
            </a:r>
            <a:r>
              <a:rPr lang="sk-SK" sz="1600" dirty="0" smtClean="0"/>
              <a:t>	</a:t>
            </a:r>
            <a:r>
              <a:rPr lang="en-US" sz="1600" dirty="0" smtClean="0"/>
              <a:t>not included in target definition </a:t>
            </a:r>
            <a:endParaRPr lang="sk-SK" sz="1600" dirty="0" smtClean="0"/>
          </a:p>
          <a:p>
            <a:pPr>
              <a:buNone/>
            </a:pPr>
            <a:r>
              <a:rPr lang="en-US" sz="1600" dirty="0" smtClean="0"/>
              <a:t>14-08-01 </a:t>
            </a:r>
            <a:r>
              <a:rPr lang="sk-SK" sz="1600" dirty="0" smtClean="0"/>
              <a:t>	</a:t>
            </a:r>
            <a:r>
              <a:rPr lang="en-US" sz="1600" dirty="0" smtClean="0"/>
              <a:t>Sequence 1: D3 </a:t>
            </a:r>
            <a:r>
              <a:rPr lang="sk-SK" sz="1600" dirty="0" smtClean="0"/>
              <a:t>	</a:t>
            </a:r>
            <a:r>
              <a:rPr lang="en-US" sz="1600" dirty="0" smtClean="0"/>
              <a:t>09:18 - 12:46 UT PA = 297.8 deg </a:t>
            </a:r>
            <a:r>
              <a:rPr lang="sk-SK" sz="1600" dirty="0" smtClean="0"/>
              <a:t>	</a:t>
            </a:r>
            <a:r>
              <a:rPr lang="en-US" sz="1600" dirty="0" smtClean="0"/>
              <a:t>No. 1 in target definition </a:t>
            </a:r>
            <a:endParaRPr lang="sk-SK" sz="1600" dirty="0" smtClean="0"/>
          </a:p>
          <a:p>
            <a:pPr>
              <a:buNone/>
            </a:pPr>
            <a:r>
              <a:rPr lang="sk-SK" sz="1600" dirty="0" smtClean="0"/>
              <a:t>		</a:t>
            </a:r>
            <a:r>
              <a:rPr lang="en-US" sz="1600" dirty="0" smtClean="0"/>
              <a:t>Sequence 2: D3 </a:t>
            </a:r>
            <a:r>
              <a:rPr lang="sk-SK" sz="1600" dirty="0" smtClean="0"/>
              <a:t>	</a:t>
            </a:r>
            <a:r>
              <a:rPr lang="en-US" sz="1600" dirty="0" smtClean="0"/>
              <a:t>15:09 - 17:33 UT PA = 116 deg </a:t>
            </a:r>
            <a:r>
              <a:rPr lang="sk-SK" sz="1600" dirty="0" smtClean="0"/>
              <a:t>	</a:t>
            </a:r>
            <a:r>
              <a:rPr lang="en-US" sz="1600" dirty="0" smtClean="0"/>
              <a:t>not included in target definition </a:t>
            </a:r>
            <a:endParaRPr lang="sk-SK" sz="1600" dirty="0" smtClean="0"/>
          </a:p>
          <a:p>
            <a:pPr>
              <a:buNone/>
            </a:pPr>
            <a:r>
              <a:rPr lang="en-US" sz="1600" dirty="0" smtClean="0"/>
              <a:t>14-08-02 </a:t>
            </a:r>
            <a:r>
              <a:rPr lang="sk-SK" sz="1600" dirty="0" smtClean="0"/>
              <a:t>	</a:t>
            </a:r>
            <a:r>
              <a:rPr lang="en-US" sz="1600" dirty="0" smtClean="0"/>
              <a:t>Sequence 1: Ha </a:t>
            </a:r>
            <a:r>
              <a:rPr lang="sk-SK" sz="1600" dirty="0" smtClean="0"/>
              <a:t>	</a:t>
            </a:r>
            <a:r>
              <a:rPr lang="en-US" sz="1600" dirty="0" smtClean="0"/>
              <a:t>09:20 - 10:20 UT PA = 300 deg </a:t>
            </a:r>
            <a:r>
              <a:rPr lang="sk-SK" sz="1600" dirty="0" smtClean="0"/>
              <a:t>	</a:t>
            </a:r>
            <a:r>
              <a:rPr lang="en-US" sz="1600" dirty="0" smtClean="0"/>
              <a:t>No. 1 in target definition </a:t>
            </a:r>
            <a:endParaRPr lang="sk-SK" sz="1600" dirty="0" smtClean="0"/>
          </a:p>
          <a:p>
            <a:pPr>
              <a:buNone/>
            </a:pPr>
            <a:r>
              <a:rPr lang="sk-SK" sz="1600" dirty="0" smtClean="0"/>
              <a:t>		</a:t>
            </a:r>
            <a:r>
              <a:rPr lang="en-US" sz="1600" dirty="0" smtClean="0"/>
              <a:t>Sequence 2: Ha </a:t>
            </a:r>
            <a:r>
              <a:rPr lang="sk-SK" sz="1600" dirty="0" smtClean="0"/>
              <a:t>	</a:t>
            </a:r>
            <a:r>
              <a:rPr lang="en-US" sz="1600" dirty="0" smtClean="0"/>
              <a:t>11:02 - 12:04 UT PA = 309.5 deg </a:t>
            </a:r>
            <a:r>
              <a:rPr lang="sk-SK" sz="1600" dirty="0" smtClean="0"/>
              <a:t>	</a:t>
            </a:r>
            <a:r>
              <a:rPr lang="en-US" sz="1600" dirty="0" smtClean="0"/>
              <a:t>not included in target definition </a:t>
            </a:r>
            <a:r>
              <a:rPr lang="sk-SK" sz="1600" dirty="0" smtClean="0"/>
              <a:t>	</a:t>
            </a:r>
            <a:r>
              <a:rPr lang="en-US" sz="1600" dirty="0" smtClean="0"/>
              <a:t>Sequence 3: D3 </a:t>
            </a:r>
            <a:r>
              <a:rPr lang="sk-SK" sz="1600" dirty="0" smtClean="0"/>
              <a:t>	</a:t>
            </a:r>
            <a:r>
              <a:rPr lang="en-US" sz="1600" dirty="0" smtClean="0"/>
              <a:t>15:00 - 17:00 UT PA = 117.2 deg </a:t>
            </a:r>
            <a:r>
              <a:rPr lang="sk-SK" sz="1600" dirty="0" smtClean="0"/>
              <a:t>	</a:t>
            </a:r>
            <a:r>
              <a:rPr lang="en-US" sz="1600" dirty="0" smtClean="0"/>
              <a:t>not included in target definition </a:t>
            </a:r>
            <a:endParaRPr lang="sk-SK" sz="1600" dirty="0" smtClean="0"/>
          </a:p>
          <a:p>
            <a:pPr>
              <a:buNone/>
            </a:pPr>
            <a:r>
              <a:rPr lang="en-US" sz="1600" dirty="0" smtClean="0"/>
              <a:t>14-08-04 </a:t>
            </a:r>
            <a:r>
              <a:rPr lang="sk-SK" sz="1600" dirty="0" smtClean="0"/>
              <a:t>	</a:t>
            </a:r>
            <a:r>
              <a:rPr lang="en-US" sz="1600" dirty="0" smtClean="0"/>
              <a:t>Sequence 1: D3 </a:t>
            </a:r>
            <a:r>
              <a:rPr lang="sk-SK" sz="1600" dirty="0" smtClean="0"/>
              <a:t>	</a:t>
            </a:r>
            <a:r>
              <a:rPr lang="en-US" sz="1600" dirty="0" smtClean="0"/>
              <a:t>08:21 - 09:25 UT PA = 283.2 deg </a:t>
            </a:r>
            <a:r>
              <a:rPr lang="sk-SK" sz="1600" dirty="0" smtClean="0"/>
              <a:t>	</a:t>
            </a:r>
            <a:r>
              <a:rPr lang="en-US" sz="1600" dirty="0" smtClean="0"/>
              <a:t>not included in target definition </a:t>
            </a:r>
            <a:r>
              <a:rPr lang="sk-SK" sz="1600" dirty="0" smtClean="0"/>
              <a:t>	</a:t>
            </a:r>
            <a:r>
              <a:rPr lang="en-US" sz="1600" dirty="0" smtClean="0"/>
              <a:t>Sequence 2: Ha </a:t>
            </a:r>
            <a:r>
              <a:rPr lang="sk-SK" sz="1600" dirty="0" smtClean="0"/>
              <a:t>	</a:t>
            </a:r>
            <a:r>
              <a:rPr lang="en-US" sz="1600" dirty="0" smtClean="0"/>
              <a:t>09:42 - 11:01 UT PA = 283.2 deg </a:t>
            </a:r>
            <a:r>
              <a:rPr lang="sk-SK" sz="1600" dirty="0" smtClean="0"/>
              <a:t>	</a:t>
            </a:r>
            <a:r>
              <a:rPr lang="en-US" sz="1600" dirty="0" smtClean="0"/>
              <a:t>not included in target definition </a:t>
            </a:r>
            <a:r>
              <a:rPr lang="sk-SK" sz="1600" dirty="0" smtClean="0"/>
              <a:t>	</a:t>
            </a:r>
            <a:r>
              <a:rPr lang="en-US" sz="1600" dirty="0" smtClean="0"/>
              <a:t>Sequence 3: D3 </a:t>
            </a:r>
            <a:r>
              <a:rPr lang="sk-SK" sz="1600" dirty="0" smtClean="0"/>
              <a:t>	</a:t>
            </a:r>
            <a:r>
              <a:rPr lang="en-US" sz="1600" dirty="0" smtClean="0"/>
              <a:t>11:16 - 12:27 UT PA = 282.4 deg </a:t>
            </a:r>
            <a:r>
              <a:rPr lang="sk-SK" sz="1600" dirty="0" smtClean="0"/>
              <a:t>	</a:t>
            </a:r>
            <a:r>
              <a:rPr lang="en-US" sz="1600" dirty="0" smtClean="0"/>
              <a:t>not included in target definition </a:t>
            </a:r>
            <a:endParaRPr lang="sk-SK" sz="1600" dirty="0" smtClean="0"/>
          </a:p>
          <a:p>
            <a:pPr>
              <a:buNone/>
            </a:pPr>
            <a:r>
              <a:rPr lang="en-US" sz="1600" dirty="0" smtClean="0"/>
              <a:t>14-08-05 </a:t>
            </a:r>
            <a:r>
              <a:rPr lang="sk-SK" sz="1600" dirty="0" smtClean="0"/>
              <a:t>	</a:t>
            </a:r>
            <a:r>
              <a:rPr lang="en-US" sz="1600" dirty="0" smtClean="0"/>
              <a:t>Sequence 1: D3 </a:t>
            </a:r>
            <a:r>
              <a:rPr lang="sk-SK" sz="1600" dirty="0" smtClean="0"/>
              <a:t>	</a:t>
            </a:r>
            <a:r>
              <a:rPr lang="en-US" sz="1600" dirty="0" smtClean="0"/>
              <a:t>08:40 - 10:07 UT PA = 255 deg </a:t>
            </a:r>
            <a:r>
              <a:rPr lang="sk-SK" sz="1600" dirty="0" smtClean="0"/>
              <a:t>	</a:t>
            </a:r>
            <a:r>
              <a:rPr lang="en-US" sz="1600" dirty="0" smtClean="0"/>
              <a:t>No. 3 in target definition </a:t>
            </a:r>
            <a:endParaRPr lang="sk-SK" sz="1600" dirty="0" smtClean="0"/>
          </a:p>
          <a:p>
            <a:pPr>
              <a:buNone/>
            </a:pPr>
            <a:r>
              <a:rPr lang="sk-SK" sz="1600" dirty="0" smtClean="0"/>
              <a:t>		</a:t>
            </a:r>
            <a:r>
              <a:rPr lang="en-US" sz="1600" dirty="0" smtClean="0"/>
              <a:t>Sequence 2: Ha </a:t>
            </a:r>
            <a:r>
              <a:rPr lang="sk-SK" sz="1600" dirty="0" smtClean="0"/>
              <a:t>	</a:t>
            </a:r>
            <a:r>
              <a:rPr lang="en-US" sz="1600" dirty="0" smtClean="0"/>
              <a:t>10:27 - 11:51 UT PA = 255 deg </a:t>
            </a:r>
            <a:r>
              <a:rPr lang="sk-SK" sz="1600" dirty="0" smtClean="0"/>
              <a:t>	</a:t>
            </a:r>
            <a:r>
              <a:rPr lang="en-US" sz="1600" dirty="0" smtClean="0"/>
              <a:t>No. 3 in target definition </a:t>
            </a:r>
            <a:endParaRPr lang="sk-SK" sz="1600" dirty="0" smtClean="0"/>
          </a:p>
          <a:p>
            <a:pPr>
              <a:buNone/>
            </a:pPr>
            <a:r>
              <a:rPr lang="en-US" sz="1600" dirty="0" smtClean="0"/>
              <a:t>14-08-07 </a:t>
            </a:r>
            <a:r>
              <a:rPr lang="sk-SK" sz="1600" dirty="0" smtClean="0"/>
              <a:t>	</a:t>
            </a:r>
            <a:r>
              <a:rPr lang="en-US" sz="1600" dirty="0" smtClean="0"/>
              <a:t>Sequence 1: D3 </a:t>
            </a:r>
            <a:r>
              <a:rPr lang="sk-SK" sz="1600" dirty="0" smtClean="0"/>
              <a:t>	</a:t>
            </a:r>
            <a:r>
              <a:rPr lang="en-US" sz="1600" dirty="0" smtClean="0"/>
              <a:t>09:12 - 11:15 UT PA = 281.5 deg </a:t>
            </a:r>
            <a:r>
              <a:rPr lang="sk-SK" sz="1600" dirty="0" smtClean="0"/>
              <a:t>	</a:t>
            </a:r>
            <a:r>
              <a:rPr lang="en-US" sz="1600" dirty="0" smtClean="0"/>
              <a:t>No. 1 in target definition</a:t>
            </a:r>
            <a:endParaRPr lang="sk-SK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400" y="76200"/>
            <a:ext cx="5181600" cy="792162"/>
          </a:xfrm>
        </p:spPr>
        <p:txBody>
          <a:bodyPr>
            <a:normAutofit/>
          </a:bodyPr>
          <a:lstStyle/>
          <a:p>
            <a:r>
              <a:rPr lang="sk-SK" sz="3200" b="1" dirty="0" smtClean="0"/>
              <a:t>Ukážka </a:t>
            </a:r>
            <a:r>
              <a:rPr lang="sk-SK" sz="3200" b="1" dirty="0" smtClean="0"/>
              <a:t>pozorovaní</a:t>
            </a:r>
            <a:r>
              <a:rPr lang="en-US" sz="3200" b="1" dirty="0" smtClean="0"/>
              <a:t> H</a:t>
            </a:r>
            <a:r>
              <a:rPr lang="en-US" sz="3200" b="1" dirty="0" smtClean="0">
                <a:sym typeface="Symbol"/>
              </a:rPr>
              <a:t></a:t>
            </a:r>
            <a:endParaRPr lang="sk-SK" sz="3200" b="1" dirty="0"/>
          </a:p>
        </p:txBody>
      </p:sp>
      <p:pic>
        <p:nvPicPr>
          <p:cNvPr id="5" name="Obrázok 4" descr="20140805102714T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3688080"/>
            <a:ext cx="3108960" cy="3108960"/>
          </a:xfrm>
          <a:prstGeom prst="rect">
            <a:avLst/>
          </a:prstGeom>
        </p:spPr>
      </p:pic>
      <p:pic>
        <p:nvPicPr>
          <p:cNvPr id="6" name="Obrázok 5" descr="for5Aug20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3600" y="228598"/>
            <a:ext cx="3108960" cy="3129450"/>
          </a:xfrm>
          <a:prstGeom prst="rect">
            <a:avLst/>
          </a:prstGeom>
        </p:spPr>
      </p:pic>
      <p:pic>
        <p:nvPicPr>
          <p:cNvPr id="8" name="20140805_seq2_ha_observed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57200" y="990600"/>
            <a:ext cx="4876800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76200"/>
            <a:ext cx="5943600" cy="792162"/>
          </a:xfrm>
        </p:spPr>
        <p:txBody>
          <a:bodyPr>
            <a:normAutofit fontScale="90000"/>
          </a:bodyPr>
          <a:lstStyle/>
          <a:p>
            <a:r>
              <a:rPr lang="en-US" sz="3200" b="1" dirty="0" err="1" smtClean="0"/>
              <a:t>Zredukovan</a:t>
            </a:r>
            <a:r>
              <a:rPr lang="sk-SK" sz="3200" b="1" dirty="0" smtClean="0"/>
              <a:t>é </a:t>
            </a:r>
            <a:r>
              <a:rPr lang="en-US" sz="3200" b="1" dirty="0" smtClean="0"/>
              <a:t>H</a:t>
            </a:r>
            <a:r>
              <a:rPr lang="en-US" sz="3200" b="1" dirty="0" smtClean="0">
                <a:sym typeface="Symbol"/>
              </a:rPr>
              <a:t> </a:t>
            </a:r>
            <a:r>
              <a:rPr lang="en-US" sz="3200" b="1" dirty="0" smtClean="0">
                <a:sym typeface="Symbol"/>
              </a:rPr>
              <a:t> </a:t>
            </a:r>
            <a:r>
              <a:rPr lang="sk-SK" sz="3200" b="1" dirty="0" err="1" smtClean="0"/>
              <a:t>data</a:t>
            </a:r>
            <a:r>
              <a:rPr lang="sk-SK" sz="3200" b="1" dirty="0" smtClean="0"/>
              <a:t> </a:t>
            </a:r>
            <a:r>
              <a:rPr lang="sk-SK" sz="3200" b="1" dirty="0" smtClean="0"/>
              <a:t>- </a:t>
            </a:r>
            <a:r>
              <a:rPr lang="sk-SK" sz="3200" b="1" dirty="0" err="1" smtClean="0"/>
              <a:t>Deep</a:t>
            </a:r>
            <a:r>
              <a:rPr lang="sk-SK" sz="3200" b="1" dirty="0" smtClean="0"/>
              <a:t> </a:t>
            </a:r>
            <a:r>
              <a:rPr lang="sk-SK" sz="3200" b="1" dirty="0" err="1" smtClean="0"/>
              <a:t>Stokes</a:t>
            </a:r>
            <a:endParaRPr lang="sk-SK" sz="3200" b="1" dirty="0"/>
          </a:p>
        </p:txBody>
      </p:sp>
      <p:pic>
        <p:nvPicPr>
          <p:cNvPr id="5" name="Obrázok 4" descr="20140805102714T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3688080"/>
            <a:ext cx="3108960" cy="3108960"/>
          </a:xfrm>
          <a:prstGeom prst="rect">
            <a:avLst/>
          </a:prstGeom>
        </p:spPr>
      </p:pic>
      <p:pic>
        <p:nvPicPr>
          <p:cNvPr id="6" name="Obrázok 5" descr="for5Aug20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3600" y="228598"/>
            <a:ext cx="3108960" cy="3129450"/>
          </a:xfrm>
          <a:prstGeom prst="rect">
            <a:avLst/>
          </a:prstGeom>
        </p:spPr>
      </p:pic>
      <p:pic>
        <p:nvPicPr>
          <p:cNvPr id="9" name="20140805_seq2_ha_reduced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0" y="1219200"/>
            <a:ext cx="5943600" cy="4736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obsahu 3" descr="DSCF26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52400"/>
            <a:ext cx="6034617" cy="4525963"/>
          </a:xfrm>
        </p:spPr>
      </p:pic>
      <p:pic>
        <p:nvPicPr>
          <p:cNvPr id="5" name="Obrázok 4" descr="DSCF26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3276600"/>
            <a:ext cx="4724400" cy="3543300"/>
          </a:xfrm>
          <a:prstGeom prst="rect">
            <a:avLst/>
          </a:prstGeom>
        </p:spPr>
      </p:pic>
      <p:sp>
        <p:nvSpPr>
          <p:cNvPr id="6" name="BlokTextu 5"/>
          <p:cNvSpPr txBox="1"/>
          <p:nvPr/>
        </p:nvSpPr>
        <p:spPr>
          <a:xfrm>
            <a:off x="6477000" y="177731"/>
            <a:ext cx="2438400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Satur</a:t>
            </a:r>
            <a:r>
              <a:rPr lang="sk-SK" b="1" dirty="0" err="1" smtClean="0"/>
              <a:t>ácia</a:t>
            </a:r>
            <a:r>
              <a:rPr lang="sk-SK" b="1" dirty="0" smtClean="0"/>
              <a:t> H</a:t>
            </a:r>
            <a:r>
              <a:rPr lang="sk-SK" b="1" dirty="0" smtClean="0">
                <a:sym typeface="Symbol"/>
              </a:rPr>
              <a:t> v jasnej </a:t>
            </a:r>
            <a:r>
              <a:rPr lang="sk-SK" b="1" dirty="0" err="1" smtClean="0">
                <a:sym typeface="Symbol"/>
              </a:rPr>
              <a:t>protuberancii</a:t>
            </a:r>
            <a:r>
              <a:rPr lang="sk-SK" b="1" dirty="0" smtClean="0">
                <a:sym typeface="Symbol"/>
              </a:rPr>
              <a:t> ???</a:t>
            </a:r>
          </a:p>
          <a:p>
            <a:pPr algn="ctr"/>
            <a:endParaRPr lang="sk-SK" b="1" dirty="0" smtClean="0">
              <a:sym typeface="Symbol"/>
            </a:endParaRPr>
          </a:p>
          <a:p>
            <a:pPr algn="ctr">
              <a:spcAft>
                <a:spcPts val="600"/>
              </a:spcAft>
            </a:pPr>
            <a:r>
              <a:rPr lang="sk-SK" b="1" dirty="0" smtClean="0">
                <a:sym typeface="Symbol"/>
              </a:rPr>
              <a:t>Dôsledky pre </a:t>
            </a:r>
            <a:r>
              <a:rPr lang="sk-SK" b="1" dirty="0" err="1" smtClean="0">
                <a:sym typeface="Symbol"/>
              </a:rPr>
              <a:t>CoMP-S</a:t>
            </a:r>
            <a:endParaRPr lang="sk-SK" b="1" dirty="0" smtClean="0">
              <a:sym typeface="Symbol"/>
            </a:endParaRPr>
          </a:p>
          <a:p>
            <a:pPr algn="ctr"/>
            <a:r>
              <a:rPr lang="sk-SK" b="1" dirty="0" smtClean="0">
                <a:sym typeface="Symbol"/>
              </a:rPr>
              <a:t>ploché jadro</a:t>
            </a:r>
          </a:p>
          <a:p>
            <a:pPr algn="ctr"/>
            <a:r>
              <a:rPr lang="sk-SK" b="1" dirty="0" smtClean="0">
                <a:sym typeface="Symbol"/>
              </a:rPr>
              <a:t>centrálna absorpcia</a:t>
            </a:r>
          </a:p>
          <a:p>
            <a:pPr algn="ctr"/>
            <a:r>
              <a:rPr lang="sk-SK" b="1" dirty="0" smtClean="0">
                <a:sym typeface="Symbol"/>
              </a:rPr>
              <a:t>polarizácia </a:t>
            </a:r>
            <a:endParaRPr lang="sk-SK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400" y="76200"/>
            <a:ext cx="5181600" cy="792162"/>
          </a:xfrm>
        </p:spPr>
        <p:txBody>
          <a:bodyPr>
            <a:normAutofit/>
          </a:bodyPr>
          <a:lstStyle/>
          <a:p>
            <a:r>
              <a:rPr lang="sk-SK" sz="3200" b="1" dirty="0" smtClean="0"/>
              <a:t>Ukážka </a:t>
            </a:r>
            <a:r>
              <a:rPr lang="sk-SK" sz="3200" b="1" dirty="0" smtClean="0"/>
              <a:t>pozorovaní</a:t>
            </a:r>
            <a:r>
              <a:rPr lang="en-US" sz="3200" b="1" dirty="0" smtClean="0"/>
              <a:t> D3</a:t>
            </a:r>
            <a:endParaRPr lang="sk-SK" sz="3200" b="1" dirty="0"/>
          </a:p>
        </p:txBody>
      </p:sp>
      <p:pic>
        <p:nvPicPr>
          <p:cNvPr id="5" name="Obrázok 4" descr="20140805102714T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3688080"/>
            <a:ext cx="3108960" cy="3108960"/>
          </a:xfrm>
          <a:prstGeom prst="rect">
            <a:avLst/>
          </a:prstGeom>
        </p:spPr>
      </p:pic>
      <p:pic>
        <p:nvPicPr>
          <p:cNvPr id="6" name="Obrázok 5" descr="for5Aug20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3600" y="238843"/>
            <a:ext cx="3108960" cy="3108960"/>
          </a:xfrm>
          <a:prstGeom prst="rect">
            <a:avLst/>
          </a:prstGeom>
        </p:spPr>
      </p:pic>
      <p:pic>
        <p:nvPicPr>
          <p:cNvPr id="8" name="20140807_seq1_d3_observed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33400" y="1143000"/>
            <a:ext cx="4876800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 descr="20140805102714T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3688080"/>
            <a:ext cx="3108960" cy="3108960"/>
          </a:xfrm>
          <a:prstGeom prst="rect">
            <a:avLst/>
          </a:prstGeom>
        </p:spPr>
      </p:pic>
      <p:pic>
        <p:nvPicPr>
          <p:cNvPr id="6" name="Obrázok 5" descr="for5Aug20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3600" y="238843"/>
            <a:ext cx="3108960" cy="3108960"/>
          </a:xfrm>
          <a:prstGeom prst="rect">
            <a:avLst/>
          </a:prstGeom>
        </p:spPr>
      </p:pic>
      <p:sp>
        <p:nvSpPr>
          <p:cNvPr id="10" name="BlokTextu 9"/>
          <p:cNvSpPr txBox="1"/>
          <p:nvPr/>
        </p:nvSpPr>
        <p:spPr>
          <a:xfrm>
            <a:off x="1038364" y="6412468"/>
            <a:ext cx="3990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</a:t>
            </a:r>
            <a:r>
              <a:rPr lang="sk-SK" b="1" dirty="0" err="1" smtClean="0"/>
              <a:t>ôsledky</a:t>
            </a:r>
            <a:r>
              <a:rPr lang="sk-SK" b="1" dirty="0" smtClean="0"/>
              <a:t> pre </a:t>
            </a:r>
            <a:r>
              <a:rPr lang="sk-SK" b="1" dirty="0" err="1" smtClean="0"/>
              <a:t>CoMP-S</a:t>
            </a:r>
            <a:r>
              <a:rPr lang="sk-SK" b="1" dirty="0" smtClean="0"/>
              <a:t>,  </a:t>
            </a:r>
            <a:r>
              <a:rPr lang="sk-SK" b="1" dirty="0" err="1" smtClean="0"/>
              <a:t>He</a:t>
            </a:r>
            <a:r>
              <a:rPr lang="sk-SK" b="1" dirty="0" smtClean="0"/>
              <a:t> I D3 je </a:t>
            </a:r>
            <a:r>
              <a:rPr lang="sk-SK" b="1" dirty="0" err="1" smtClean="0"/>
              <a:t>dublet</a:t>
            </a:r>
            <a:endParaRPr lang="sk-SK" b="1" dirty="0"/>
          </a:p>
        </p:txBody>
      </p:sp>
      <p:sp>
        <p:nvSpPr>
          <p:cNvPr id="13" name="Nadpis 1"/>
          <p:cNvSpPr>
            <a:spLocks noGrp="1"/>
          </p:cNvSpPr>
          <p:nvPr>
            <p:ph type="title"/>
          </p:nvPr>
        </p:nvSpPr>
        <p:spPr>
          <a:xfrm>
            <a:off x="0" y="76200"/>
            <a:ext cx="5943600" cy="792162"/>
          </a:xfrm>
        </p:spPr>
        <p:txBody>
          <a:bodyPr>
            <a:normAutofit fontScale="90000"/>
          </a:bodyPr>
          <a:lstStyle/>
          <a:p>
            <a:r>
              <a:rPr lang="en-US" sz="3200" b="1" dirty="0" err="1" smtClean="0"/>
              <a:t>Zredukovan</a:t>
            </a:r>
            <a:r>
              <a:rPr lang="sk-SK" sz="3200" b="1" dirty="0" smtClean="0"/>
              <a:t>é </a:t>
            </a:r>
            <a:r>
              <a:rPr lang="sk-SK" sz="3200" b="1" dirty="0" err="1" smtClean="0"/>
              <a:t>data</a:t>
            </a:r>
            <a:r>
              <a:rPr lang="sk-SK" sz="3200" b="1" dirty="0" smtClean="0"/>
              <a:t> </a:t>
            </a:r>
            <a:r>
              <a:rPr lang="en-US" sz="3200" b="1" dirty="0" smtClean="0"/>
              <a:t>D3 </a:t>
            </a:r>
            <a:r>
              <a:rPr lang="sk-SK" sz="3200" b="1" dirty="0" smtClean="0"/>
              <a:t>- </a:t>
            </a:r>
            <a:r>
              <a:rPr lang="sk-SK" sz="3200" b="1" dirty="0" err="1" smtClean="0"/>
              <a:t>Deep</a:t>
            </a:r>
            <a:r>
              <a:rPr lang="sk-SK" sz="3200" b="1" dirty="0" smtClean="0"/>
              <a:t> </a:t>
            </a:r>
            <a:r>
              <a:rPr lang="sk-SK" sz="3200" b="1" dirty="0" err="1" smtClean="0"/>
              <a:t>Stokes</a:t>
            </a:r>
            <a:endParaRPr lang="sk-SK" sz="3200" b="1" dirty="0"/>
          </a:p>
        </p:txBody>
      </p:sp>
      <p:pic>
        <p:nvPicPr>
          <p:cNvPr id="9" name="20140807_seq1_d3_reduced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0" y="1283494"/>
            <a:ext cx="5943600" cy="4736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175</Words>
  <Application>Microsoft Office PowerPoint</Application>
  <PresentationFormat>Prezentácia na obrazovke (4:3)</PresentationFormat>
  <Paragraphs>68</Paragraphs>
  <Slides>11</Slides>
  <Notes>0</Notes>
  <HiddenSlides>0</HiddenSlides>
  <MMClips>4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2" baseType="lpstr">
      <vt:lpstr>Motív Office</vt:lpstr>
      <vt:lpstr>Koordinované trojmiestne pozorovanie pokojných protuberancií</vt:lpstr>
      <vt:lpstr>THEMIS, ciele kampane, stratégia</vt:lpstr>
      <vt:lpstr>Snímka 3</vt:lpstr>
      <vt:lpstr>Získané pozorovania pokojných protuberancií</vt:lpstr>
      <vt:lpstr>Ukážka pozorovaní H</vt:lpstr>
      <vt:lpstr>Zredukované H  data - Deep Stokes</vt:lpstr>
      <vt:lpstr>Snímka 7</vt:lpstr>
      <vt:lpstr>Ukážka pozorovaní D3</vt:lpstr>
      <vt:lpstr>Zredukované data D3 - Deep Stokes</vt:lpstr>
      <vt:lpstr>Snímka 10</vt:lpstr>
      <vt:lpstr>Snímka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Koordinované trojmiestne pozorovanie pokojných protuberancií</dc:title>
  <dc:creator>koza</dc:creator>
  <cp:lastModifiedBy>koza</cp:lastModifiedBy>
  <cp:revision>17</cp:revision>
  <dcterms:created xsi:type="dcterms:W3CDTF">2014-12-17T06:42:07Z</dcterms:created>
  <dcterms:modified xsi:type="dcterms:W3CDTF">2014-12-17T17:45:55Z</dcterms:modified>
</cp:coreProperties>
</file>